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p:scale>
          <a:sx n="66" d="100"/>
          <a:sy n="66" d="100"/>
        </p:scale>
        <p:origin x="882"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734A2154-F8AD-41D2-9B00-AADBCA4B311A}" type="datetimeFigureOut">
              <a:rPr lang="es-AR" smtClean="0"/>
              <a:t>12/2/2020</a:t>
            </a:fld>
            <a:endParaRPr lang="es-AR"/>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s-AR"/>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9E7CA1C2-B581-4B33-B8DD-5D195596B8C8}" type="slidenum">
              <a:rPr lang="es-AR" smtClean="0"/>
              <a:t>‹Nº›</a:t>
            </a:fld>
            <a:endParaRPr lang="es-AR"/>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90952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34A2154-F8AD-41D2-9B00-AADBCA4B311A}" type="datetimeFigureOut">
              <a:rPr lang="es-AR" smtClean="0"/>
              <a:t>12/2/2020</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E7CA1C2-B581-4B33-B8DD-5D195596B8C8}" type="slidenum">
              <a:rPr lang="es-AR" smtClean="0"/>
              <a:t>‹Nº›</a:t>
            </a:fld>
            <a:endParaRPr lang="es-AR"/>
          </a:p>
        </p:txBody>
      </p:sp>
    </p:spTree>
    <p:extLst>
      <p:ext uri="{BB962C8B-B14F-4D97-AF65-F5344CB8AC3E}">
        <p14:creationId xmlns:p14="http://schemas.microsoft.com/office/powerpoint/2010/main" val="1818660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34A2154-F8AD-41D2-9B00-AADBCA4B311A}" type="datetimeFigureOut">
              <a:rPr lang="es-AR" smtClean="0"/>
              <a:t>12/2/2020</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E7CA1C2-B581-4B33-B8DD-5D195596B8C8}" type="slidenum">
              <a:rPr lang="es-AR" smtClean="0"/>
              <a:t>‹Nº›</a:t>
            </a:fld>
            <a:endParaRPr lang="es-AR"/>
          </a:p>
        </p:txBody>
      </p:sp>
    </p:spTree>
    <p:extLst>
      <p:ext uri="{BB962C8B-B14F-4D97-AF65-F5344CB8AC3E}">
        <p14:creationId xmlns:p14="http://schemas.microsoft.com/office/powerpoint/2010/main" val="1725014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34A2154-F8AD-41D2-9B00-AADBCA4B311A}" type="datetimeFigureOut">
              <a:rPr lang="es-AR" smtClean="0"/>
              <a:t>12/2/2020</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E7CA1C2-B581-4B33-B8DD-5D195596B8C8}" type="slidenum">
              <a:rPr lang="es-AR" smtClean="0"/>
              <a:t>‹Nº›</a:t>
            </a:fld>
            <a:endParaRPr lang="es-AR"/>
          </a:p>
        </p:txBody>
      </p:sp>
    </p:spTree>
    <p:extLst>
      <p:ext uri="{BB962C8B-B14F-4D97-AF65-F5344CB8AC3E}">
        <p14:creationId xmlns:p14="http://schemas.microsoft.com/office/powerpoint/2010/main" val="5411049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734A2154-F8AD-41D2-9B00-AADBCA4B311A}" type="datetimeFigureOut">
              <a:rPr lang="es-AR" smtClean="0"/>
              <a:t>12/2/2020</a:t>
            </a:fld>
            <a:endParaRPr lang="es-AR"/>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s-AR"/>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9E7CA1C2-B581-4B33-B8DD-5D195596B8C8}" type="slidenum">
              <a:rPr lang="es-AR" smtClean="0"/>
              <a:t>‹Nº›</a:t>
            </a:fld>
            <a:endParaRPr lang="es-AR"/>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37393370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734A2154-F8AD-41D2-9B00-AADBCA4B311A}" type="datetimeFigureOut">
              <a:rPr lang="es-AR" smtClean="0"/>
              <a:t>12/2/2020</a:t>
            </a:fld>
            <a:endParaRPr lang="es-AR"/>
          </a:p>
        </p:txBody>
      </p:sp>
      <p:sp>
        <p:nvSpPr>
          <p:cNvPr id="6" name="Footer Placeholder 5"/>
          <p:cNvSpPr>
            <a:spLocks noGrp="1"/>
          </p:cNvSpPr>
          <p:nvPr>
            <p:ph type="ftr" sz="quarter" idx="11"/>
          </p:nvPr>
        </p:nvSpPr>
        <p:spPr/>
        <p:txBody>
          <a:bodyPr/>
          <a:lstStyle/>
          <a:p>
            <a:endParaRPr lang="es-AR"/>
          </a:p>
        </p:txBody>
      </p:sp>
      <p:sp>
        <p:nvSpPr>
          <p:cNvPr id="7" name="Slide Number Placeholder 6"/>
          <p:cNvSpPr>
            <a:spLocks noGrp="1"/>
          </p:cNvSpPr>
          <p:nvPr>
            <p:ph type="sldNum" sz="quarter" idx="12"/>
          </p:nvPr>
        </p:nvSpPr>
        <p:spPr/>
        <p:txBody>
          <a:bodyPr/>
          <a:lstStyle/>
          <a:p>
            <a:fld id="{9E7CA1C2-B581-4B33-B8DD-5D195596B8C8}" type="slidenum">
              <a:rPr lang="es-AR" smtClean="0"/>
              <a:t>‹Nº›</a:t>
            </a:fld>
            <a:endParaRPr lang="es-AR"/>
          </a:p>
        </p:txBody>
      </p:sp>
    </p:spTree>
    <p:extLst>
      <p:ext uri="{BB962C8B-B14F-4D97-AF65-F5344CB8AC3E}">
        <p14:creationId xmlns:p14="http://schemas.microsoft.com/office/powerpoint/2010/main" val="242407802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257300" y="2909102"/>
            <a:ext cx="4800600" cy="299639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633864" y="2909102"/>
            <a:ext cx="4800600" cy="299639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34A2154-F8AD-41D2-9B00-AADBCA4B311A}" type="datetimeFigureOut">
              <a:rPr lang="es-AR" smtClean="0"/>
              <a:t>12/2/2020</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9E7CA1C2-B581-4B33-B8DD-5D195596B8C8}" type="slidenum">
              <a:rPr lang="es-AR" smtClean="0"/>
              <a:t>‹Nº›</a:t>
            </a:fld>
            <a:endParaRPr lang="es-AR"/>
          </a:p>
        </p:txBody>
      </p:sp>
    </p:spTree>
    <p:extLst>
      <p:ext uri="{BB962C8B-B14F-4D97-AF65-F5344CB8AC3E}">
        <p14:creationId xmlns:p14="http://schemas.microsoft.com/office/powerpoint/2010/main" val="110489660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734A2154-F8AD-41D2-9B00-AADBCA4B311A}" type="datetimeFigureOut">
              <a:rPr lang="es-AR" smtClean="0"/>
              <a:t>12/2/2020</a:t>
            </a:fld>
            <a:endParaRPr lang="es-AR"/>
          </a:p>
        </p:txBody>
      </p:sp>
      <p:sp>
        <p:nvSpPr>
          <p:cNvPr id="4" name="Footer Placeholder 3"/>
          <p:cNvSpPr>
            <a:spLocks noGrp="1"/>
          </p:cNvSpPr>
          <p:nvPr>
            <p:ph type="ftr" sz="quarter" idx="11"/>
          </p:nvPr>
        </p:nvSpPr>
        <p:spPr/>
        <p:txBody>
          <a:bodyPr/>
          <a:lstStyle/>
          <a:p>
            <a:endParaRPr lang="es-AR"/>
          </a:p>
        </p:txBody>
      </p:sp>
      <p:sp>
        <p:nvSpPr>
          <p:cNvPr id="5" name="Slide Number Placeholder 4"/>
          <p:cNvSpPr>
            <a:spLocks noGrp="1"/>
          </p:cNvSpPr>
          <p:nvPr>
            <p:ph type="sldNum" sz="quarter" idx="12"/>
          </p:nvPr>
        </p:nvSpPr>
        <p:spPr/>
        <p:txBody>
          <a:bodyPr/>
          <a:lstStyle/>
          <a:p>
            <a:fld id="{9E7CA1C2-B581-4B33-B8DD-5D195596B8C8}" type="slidenum">
              <a:rPr lang="es-AR" smtClean="0"/>
              <a:t>‹Nº›</a:t>
            </a:fld>
            <a:endParaRPr lang="es-AR"/>
          </a:p>
        </p:txBody>
      </p:sp>
    </p:spTree>
    <p:extLst>
      <p:ext uri="{BB962C8B-B14F-4D97-AF65-F5344CB8AC3E}">
        <p14:creationId xmlns:p14="http://schemas.microsoft.com/office/powerpoint/2010/main" val="111703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4A2154-F8AD-41D2-9B00-AADBCA4B311A}" type="datetimeFigureOut">
              <a:rPr lang="es-AR" smtClean="0"/>
              <a:t>12/2/2020</a:t>
            </a:fld>
            <a:endParaRPr lang="es-AR"/>
          </a:p>
        </p:txBody>
      </p:sp>
      <p:sp>
        <p:nvSpPr>
          <p:cNvPr id="3" name="Footer Placeholder 2"/>
          <p:cNvSpPr>
            <a:spLocks noGrp="1"/>
          </p:cNvSpPr>
          <p:nvPr>
            <p:ph type="ftr" sz="quarter" idx="11"/>
          </p:nvPr>
        </p:nvSpPr>
        <p:spPr/>
        <p:txBody>
          <a:bodyPr/>
          <a:lstStyle/>
          <a:p>
            <a:endParaRPr lang="es-AR"/>
          </a:p>
        </p:txBody>
      </p:sp>
      <p:sp>
        <p:nvSpPr>
          <p:cNvPr id="4" name="Slide Number Placeholder 3"/>
          <p:cNvSpPr>
            <a:spLocks noGrp="1"/>
          </p:cNvSpPr>
          <p:nvPr>
            <p:ph type="sldNum" sz="quarter" idx="12"/>
          </p:nvPr>
        </p:nvSpPr>
        <p:spPr/>
        <p:txBody>
          <a:bodyPr/>
          <a:lstStyle/>
          <a:p>
            <a:fld id="{9E7CA1C2-B581-4B33-B8DD-5D195596B8C8}" type="slidenum">
              <a:rPr lang="es-AR" smtClean="0"/>
              <a:t>‹Nº›</a:t>
            </a:fld>
            <a:endParaRPr lang="es-AR"/>
          </a:p>
        </p:txBody>
      </p:sp>
    </p:spTree>
    <p:extLst>
      <p:ext uri="{BB962C8B-B14F-4D97-AF65-F5344CB8AC3E}">
        <p14:creationId xmlns:p14="http://schemas.microsoft.com/office/powerpoint/2010/main" val="4130632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65051" y="6375679"/>
            <a:ext cx="1233355" cy="348462"/>
          </a:xfrm>
        </p:spPr>
        <p:txBody>
          <a:bodyPr/>
          <a:lstStyle/>
          <a:p>
            <a:fld id="{734A2154-F8AD-41D2-9B00-AADBCA4B311A}" type="datetimeFigureOut">
              <a:rPr lang="es-AR" smtClean="0"/>
              <a:t>12/2/2020</a:t>
            </a:fld>
            <a:endParaRPr lang="es-AR"/>
          </a:p>
        </p:txBody>
      </p:sp>
      <p:sp>
        <p:nvSpPr>
          <p:cNvPr id="6" name="Footer Placeholder 5"/>
          <p:cNvSpPr>
            <a:spLocks noGrp="1"/>
          </p:cNvSpPr>
          <p:nvPr>
            <p:ph type="ftr" sz="quarter" idx="11"/>
          </p:nvPr>
        </p:nvSpPr>
        <p:spPr>
          <a:xfrm>
            <a:off x="2103620" y="6375679"/>
            <a:ext cx="3482179" cy="345796"/>
          </a:xfrm>
        </p:spPr>
        <p:txBody>
          <a:bodyPr/>
          <a:lstStyle/>
          <a:p>
            <a:endParaRPr lang="es-AR"/>
          </a:p>
        </p:txBody>
      </p:sp>
      <p:sp>
        <p:nvSpPr>
          <p:cNvPr id="7" name="Slide Number Placeholder 6"/>
          <p:cNvSpPr>
            <a:spLocks noGrp="1"/>
          </p:cNvSpPr>
          <p:nvPr>
            <p:ph type="sldNum" sz="quarter" idx="12"/>
          </p:nvPr>
        </p:nvSpPr>
        <p:spPr>
          <a:xfrm>
            <a:off x="5691014" y="6375679"/>
            <a:ext cx="1232456" cy="345796"/>
          </a:xfrm>
        </p:spPr>
        <p:txBody>
          <a:bodyPr/>
          <a:lstStyle/>
          <a:p>
            <a:fld id="{9E7CA1C2-B581-4B33-B8DD-5D195596B8C8}" type="slidenum">
              <a:rPr lang="es-AR" smtClean="0"/>
              <a:t>‹Nº›</a:t>
            </a:fld>
            <a:endParaRPr lang="es-AR"/>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79960125"/>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65950" y="6375679"/>
            <a:ext cx="1232456" cy="348462"/>
          </a:xfrm>
        </p:spPr>
        <p:txBody>
          <a:bodyPr/>
          <a:lstStyle/>
          <a:p>
            <a:fld id="{734A2154-F8AD-41D2-9B00-AADBCA4B311A}" type="datetimeFigureOut">
              <a:rPr lang="es-AR" smtClean="0"/>
              <a:t>12/2/2020</a:t>
            </a:fld>
            <a:endParaRPr lang="es-AR"/>
          </a:p>
        </p:txBody>
      </p:sp>
      <p:sp>
        <p:nvSpPr>
          <p:cNvPr id="6" name="Footer Placeholder 5"/>
          <p:cNvSpPr>
            <a:spLocks noGrp="1"/>
          </p:cNvSpPr>
          <p:nvPr>
            <p:ph type="ftr" sz="quarter" idx="11"/>
          </p:nvPr>
        </p:nvSpPr>
        <p:spPr>
          <a:xfrm>
            <a:off x="2103621" y="6375679"/>
            <a:ext cx="3482178" cy="345796"/>
          </a:xfrm>
        </p:spPr>
        <p:txBody>
          <a:bodyPr/>
          <a:lstStyle/>
          <a:p>
            <a:endParaRPr lang="es-AR"/>
          </a:p>
        </p:txBody>
      </p:sp>
      <p:sp>
        <p:nvSpPr>
          <p:cNvPr id="7" name="Slide Number Placeholder 6"/>
          <p:cNvSpPr>
            <a:spLocks noGrp="1"/>
          </p:cNvSpPr>
          <p:nvPr>
            <p:ph type="sldNum" sz="quarter" idx="12"/>
          </p:nvPr>
        </p:nvSpPr>
        <p:spPr>
          <a:xfrm>
            <a:off x="5687568" y="6375679"/>
            <a:ext cx="1234440" cy="345796"/>
          </a:xfrm>
        </p:spPr>
        <p:txBody>
          <a:bodyPr/>
          <a:lstStyle/>
          <a:p>
            <a:fld id="{9E7CA1C2-B581-4B33-B8DD-5D195596B8C8}" type="slidenum">
              <a:rPr lang="es-AR" smtClean="0"/>
              <a:t>‹Nº›</a:t>
            </a:fld>
            <a:endParaRPr lang="es-AR"/>
          </a:p>
        </p:txBody>
      </p:sp>
    </p:spTree>
    <p:extLst>
      <p:ext uri="{BB962C8B-B14F-4D97-AF65-F5344CB8AC3E}">
        <p14:creationId xmlns:p14="http://schemas.microsoft.com/office/powerpoint/2010/main" val="3497535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734A2154-F8AD-41D2-9B00-AADBCA4B311A}" type="datetimeFigureOut">
              <a:rPr lang="es-AR" smtClean="0"/>
              <a:t>12/2/2020</a:t>
            </a:fld>
            <a:endParaRPr lang="es-AR"/>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s-AR"/>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9E7CA1C2-B581-4B33-B8DD-5D195596B8C8}" type="slidenum">
              <a:rPr lang="es-AR" smtClean="0"/>
              <a:t>‹Nº›</a:t>
            </a:fld>
            <a:endParaRPr lang="es-AR"/>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38397070"/>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16B796-5D5C-44F3-8F2A-4A99D056AA76}"/>
              </a:ext>
            </a:extLst>
          </p:cNvPr>
          <p:cNvSpPr>
            <a:spLocks noGrp="1"/>
          </p:cNvSpPr>
          <p:nvPr>
            <p:ph type="ctrTitle"/>
          </p:nvPr>
        </p:nvSpPr>
        <p:spPr/>
        <p:txBody>
          <a:bodyPr/>
          <a:lstStyle/>
          <a:p>
            <a:r>
              <a:rPr lang="es-AR" dirty="0"/>
              <a:t>Pienso, luego actúo </a:t>
            </a:r>
          </a:p>
        </p:txBody>
      </p:sp>
      <p:sp>
        <p:nvSpPr>
          <p:cNvPr id="3" name="Subtítulo 2">
            <a:extLst>
              <a:ext uri="{FF2B5EF4-FFF2-40B4-BE49-F238E27FC236}">
                <a16:creationId xmlns:a16="http://schemas.microsoft.com/office/drawing/2014/main" id="{153B5ACD-387F-4C19-BEC5-93FD94180080}"/>
              </a:ext>
            </a:extLst>
          </p:cNvPr>
          <p:cNvSpPr>
            <a:spLocks noGrp="1"/>
          </p:cNvSpPr>
          <p:nvPr>
            <p:ph type="subTitle" idx="1"/>
          </p:nvPr>
        </p:nvSpPr>
        <p:spPr/>
        <p:txBody>
          <a:bodyPr>
            <a:normAutofit/>
          </a:bodyPr>
          <a:lstStyle/>
          <a:p>
            <a:r>
              <a:rPr lang="es-AR" dirty="0"/>
              <a:t>Modulo de autoconocimiento</a:t>
            </a:r>
          </a:p>
        </p:txBody>
      </p:sp>
    </p:spTree>
    <p:extLst>
      <p:ext uri="{BB962C8B-B14F-4D97-AF65-F5344CB8AC3E}">
        <p14:creationId xmlns:p14="http://schemas.microsoft.com/office/powerpoint/2010/main" val="10274819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B7958C-8DB3-47F3-9BF2-BF7B4E666525}"/>
              </a:ext>
            </a:extLst>
          </p:cNvPr>
          <p:cNvSpPr>
            <a:spLocks noGrp="1"/>
          </p:cNvSpPr>
          <p:nvPr>
            <p:ph type="title"/>
          </p:nvPr>
        </p:nvSpPr>
        <p:spPr/>
        <p:txBody>
          <a:bodyPr/>
          <a:lstStyle/>
          <a:p>
            <a:r>
              <a:rPr lang="es-AR" dirty="0"/>
              <a:t>Desafío 1</a:t>
            </a:r>
          </a:p>
        </p:txBody>
      </p:sp>
      <p:sp>
        <p:nvSpPr>
          <p:cNvPr id="3" name="Marcador de contenido 2">
            <a:extLst>
              <a:ext uri="{FF2B5EF4-FFF2-40B4-BE49-F238E27FC236}">
                <a16:creationId xmlns:a16="http://schemas.microsoft.com/office/drawing/2014/main" id="{44D2CB5E-6A48-4352-845F-99D68A0B7E71}"/>
              </a:ext>
            </a:extLst>
          </p:cNvPr>
          <p:cNvSpPr>
            <a:spLocks noGrp="1"/>
          </p:cNvSpPr>
          <p:nvPr>
            <p:ph idx="1"/>
          </p:nvPr>
        </p:nvSpPr>
        <p:spPr/>
        <p:txBody>
          <a:bodyPr/>
          <a:lstStyle/>
          <a:p>
            <a:pPr marL="0" indent="0">
              <a:buNone/>
            </a:pPr>
            <a:r>
              <a:rPr lang="es-AR" dirty="0"/>
              <a:t>En este desafío se nos propuso darle a dos amigos y un familiar una serie de preguntas sobre nuestras actitudes inadecuadas, los malos gestos o las acciones impulsivas.</a:t>
            </a:r>
          </a:p>
          <a:p>
            <a:pPr marL="0" indent="0">
              <a:buNone/>
            </a:pPr>
            <a:r>
              <a:rPr lang="es-AR" dirty="0"/>
              <a:t>Luego de analizar sus respuestas logre ver ciertos comportamientos constantes no tan adecuados y algunas causas que me parecen bastante pertinentes en las cuales tengo que hacer foco para mejorar.</a:t>
            </a:r>
          </a:p>
          <a:p>
            <a:pPr marL="0" indent="0">
              <a:buNone/>
            </a:pPr>
            <a:r>
              <a:rPr lang="es-AR" dirty="0"/>
              <a:t>Mi comportamiento inadecuado seria el de dispersarme y aburrirme fácilmente, y las causas del mismo son el estrés y el sueño.</a:t>
            </a:r>
          </a:p>
          <a:p>
            <a:endParaRPr lang="es-AR" dirty="0"/>
          </a:p>
        </p:txBody>
      </p:sp>
    </p:spTree>
    <p:extLst>
      <p:ext uri="{BB962C8B-B14F-4D97-AF65-F5344CB8AC3E}">
        <p14:creationId xmlns:p14="http://schemas.microsoft.com/office/powerpoint/2010/main" val="1793233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3E4583-B290-4130-834D-6B828AA697F5}"/>
              </a:ext>
            </a:extLst>
          </p:cNvPr>
          <p:cNvSpPr>
            <a:spLocks noGrp="1"/>
          </p:cNvSpPr>
          <p:nvPr>
            <p:ph type="title"/>
          </p:nvPr>
        </p:nvSpPr>
        <p:spPr/>
        <p:txBody>
          <a:bodyPr/>
          <a:lstStyle/>
          <a:p>
            <a:r>
              <a:rPr lang="es-AR" dirty="0"/>
              <a:t>Desafío 3</a:t>
            </a:r>
          </a:p>
        </p:txBody>
      </p:sp>
      <p:sp>
        <p:nvSpPr>
          <p:cNvPr id="3" name="Marcador de contenido 2">
            <a:extLst>
              <a:ext uri="{FF2B5EF4-FFF2-40B4-BE49-F238E27FC236}">
                <a16:creationId xmlns:a16="http://schemas.microsoft.com/office/drawing/2014/main" id="{1F818D8D-E2D9-4BF4-B6F2-E95302E5400D}"/>
              </a:ext>
            </a:extLst>
          </p:cNvPr>
          <p:cNvSpPr>
            <a:spLocks noGrp="1"/>
          </p:cNvSpPr>
          <p:nvPr>
            <p:ph idx="1"/>
          </p:nvPr>
        </p:nvSpPr>
        <p:spPr/>
        <p:txBody>
          <a:bodyPr/>
          <a:lstStyle/>
          <a:p>
            <a:pPr marL="0" indent="0">
              <a:buNone/>
            </a:pPr>
            <a:r>
              <a:rPr lang="es-AR" dirty="0"/>
              <a:t>Este desafío constaba de pedirle a un compañero de la clase que me vigile durante cuatro clases seguidas mientras yo tenia que estar atento y participar aunque sea dos veces en cada una de ellas para asegurarse de estar atento a lo que sucedía en la clase.</a:t>
            </a:r>
          </a:p>
          <a:p>
            <a:pPr marL="0" indent="0">
              <a:buNone/>
            </a:pPr>
            <a:r>
              <a:rPr lang="es-AR" dirty="0"/>
              <a:t>De antemano voy a anticipar que si pude lograr el reto pero me costo mucho mas de lo que pensé y en un momento creí que no iba a poder lograrlo.</a:t>
            </a:r>
          </a:p>
        </p:txBody>
      </p:sp>
    </p:spTree>
    <p:extLst>
      <p:ext uri="{BB962C8B-B14F-4D97-AF65-F5344CB8AC3E}">
        <p14:creationId xmlns:p14="http://schemas.microsoft.com/office/powerpoint/2010/main" val="2496401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CAA6A0-8F20-4FC0-AC85-9FCF282A4E71}"/>
              </a:ext>
            </a:extLst>
          </p:cNvPr>
          <p:cNvSpPr>
            <a:spLocks noGrp="1"/>
          </p:cNvSpPr>
          <p:nvPr>
            <p:ph type="title"/>
          </p:nvPr>
        </p:nvSpPr>
        <p:spPr/>
        <p:txBody>
          <a:bodyPr/>
          <a:lstStyle/>
          <a:p>
            <a:r>
              <a:rPr lang="es-AR" dirty="0"/>
              <a:t>Desafío personal</a:t>
            </a:r>
          </a:p>
        </p:txBody>
      </p:sp>
      <p:sp>
        <p:nvSpPr>
          <p:cNvPr id="3" name="Marcador de contenido 2">
            <a:extLst>
              <a:ext uri="{FF2B5EF4-FFF2-40B4-BE49-F238E27FC236}">
                <a16:creationId xmlns:a16="http://schemas.microsoft.com/office/drawing/2014/main" id="{7B3530DD-51F1-41FC-9671-25B800979E3C}"/>
              </a:ext>
            </a:extLst>
          </p:cNvPr>
          <p:cNvSpPr>
            <a:spLocks noGrp="1"/>
          </p:cNvSpPr>
          <p:nvPr>
            <p:ph idx="1"/>
          </p:nvPr>
        </p:nvSpPr>
        <p:spPr/>
        <p:txBody>
          <a:bodyPr/>
          <a:lstStyle/>
          <a:p>
            <a:pPr marL="0" indent="0">
              <a:buNone/>
            </a:pPr>
            <a:r>
              <a:rPr lang="es-AR" dirty="0"/>
              <a:t>Este desafío que yo mismo me propuse a hacer tiene mucho que ver con el anterior.  Consta de no usar el celular durante las clases para no distraerme y poder cumplir el reto anterior.</a:t>
            </a:r>
          </a:p>
          <a:p>
            <a:pPr marL="0" indent="0">
              <a:buNone/>
            </a:pPr>
            <a:r>
              <a:rPr lang="es-AR" dirty="0"/>
              <a:t>También pude cumplirlo, este de una mejor forma porque tuve una estrategia que era la de guardar el celular en la mochila y no sacarlo durante toda la clase.</a:t>
            </a:r>
          </a:p>
          <a:p>
            <a:pPr marL="0" indent="0">
              <a:buNone/>
            </a:pPr>
            <a:r>
              <a:rPr lang="es-AR" dirty="0"/>
              <a:t>A continuación la hoja con las firmas.</a:t>
            </a:r>
          </a:p>
        </p:txBody>
      </p:sp>
    </p:spTree>
    <p:extLst>
      <p:ext uri="{BB962C8B-B14F-4D97-AF65-F5344CB8AC3E}">
        <p14:creationId xmlns:p14="http://schemas.microsoft.com/office/powerpoint/2010/main" val="2596118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Marcador de posición de imagen 15">
            <a:extLst>
              <a:ext uri="{FF2B5EF4-FFF2-40B4-BE49-F238E27FC236}">
                <a16:creationId xmlns:a16="http://schemas.microsoft.com/office/drawing/2014/main" id="{9F0ACBCB-CCA7-4FAB-B9A2-EA3246EB6967}"/>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216" b="10216"/>
          <a:stretch>
            <a:fillRect/>
          </a:stretch>
        </p:blipFill>
        <p:spPr>
          <a:xfrm>
            <a:off x="1386862" y="290512"/>
            <a:ext cx="4934511" cy="6276975"/>
          </a:xfrm>
          <a:prstGeom prst="rect">
            <a:avLst/>
          </a:prstGeom>
          <a:ln>
            <a:noFill/>
          </a:ln>
          <a:effectLst>
            <a:outerShdw blurRad="292100" dist="139700" dir="2700000" algn="tl" rotWithShape="0">
              <a:srgbClr val="333333">
                <a:alpha val="65000"/>
              </a:srgbClr>
            </a:outerShdw>
          </a:effectLst>
        </p:spPr>
      </p:pic>
      <p:sp>
        <p:nvSpPr>
          <p:cNvPr id="6" name="Título 5">
            <a:extLst>
              <a:ext uri="{FF2B5EF4-FFF2-40B4-BE49-F238E27FC236}">
                <a16:creationId xmlns:a16="http://schemas.microsoft.com/office/drawing/2014/main" id="{E3DE0903-FA6B-499B-83CC-9214E565FB94}"/>
              </a:ext>
            </a:extLst>
          </p:cNvPr>
          <p:cNvSpPr>
            <a:spLocks noGrp="1"/>
          </p:cNvSpPr>
          <p:nvPr>
            <p:ph type="title"/>
          </p:nvPr>
        </p:nvSpPr>
        <p:spPr/>
        <p:txBody>
          <a:bodyPr/>
          <a:lstStyle/>
          <a:p>
            <a:r>
              <a:rPr lang="es-AR" dirty="0"/>
              <a:t>Hoja de firmas	</a:t>
            </a:r>
          </a:p>
        </p:txBody>
      </p:sp>
      <p:sp>
        <p:nvSpPr>
          <p:cNvPr id="8" name="Marcador de texto 7">
            <a:extLst>
              <a:ext uri="{FF2B5EF4-FFF2-40B4-BE49-F238E27FC236}">
                <a16:creationId xmlns:a16="http://schemas.microsoft.com/office/drawing/2014/main" id="{44675489-AFFD-48B4-AB88-81DDF1E739B5}"/>
              </a:ext>
            </a:extLst>
          </p:cNvPr>
          <p:cNvSpPr>
            <a:spLocks noGrp="1"/>
          </p:cNvSpPr>
          <p:nvPr>
            <p:ph type="body" sz="half" idx="2"/>
          </p:nvPr>
        </p:nvSpPr>
        <p:spPr/>
        <p:txBody>
          <a:bodyPr/>
          <a:lstStyle/>
          <a:p>
            <a:r>
              <a:rPr lang="es-AR" dirty="0"/>
              <a:t>En la hoja vemos como en las 4 clases pude resolver el desafío. La particularidad que tiene es que no fueron en clases consecutivas y ahí esta lo que comente acerca de que me costo el hecho de no distraerme y participar activamente. También sufrí el hecho de faltar a dos clases seguidas (una de Forge y la otra solo de Mindhub) por estar enfermo y eso acorto los días para lograr los objetivos.</a:t>
            </a:r>
          </a:p>
        </p:txBody>
      </p:sp>
    </p:spTree>
    <p:extLst>
      <p:ext uri="{BB962C8B-B14F-4D97-AF65-F5344CB8AC3E}">
        <p14:creationId xmlns:p14="http://schemas.microsoft.com/office/powerpoint/2010/main" val="3150061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2A0599FC-95A0-40BD-A434-7B7B817BE4D2}"/>
              </a:ext>
            </a:extLst>
          </p:cNvPr>
          <p:cNvSpPr>
            <a:spLocks noGrp="1"/>
          </p:cNvSpPr>
          <p:nvPr>
            <p:ph type="title"/>
          </p:nvPr>
        </p:nvSpPr>
        <p:spPr>
          <a:xfrm>
            <a:off x="3242929" y="1073889"/>
            <a:ext cx="8187071" cy="2355112"/>
          </a:xfrm>
        </p:spPr>
        <p:txBody>
          <a:bodyPr>
            <a:normAutofit fontScale="90000"/>
          </a:bodyPr>
          <a:lstStyle/>
          <a:p>
            <a:r>
              <a:rPr lang="es-AR" dirty="0"/>
              <a:t>Material de la web</a:t>
            </a:r>
          </a:p>
        </p:txBody>
      </p:sp>
      <p:sp>
        <p:nvSpPr>
          <p:cNvPr id="6" name="Marcador de texto 5">
            <a:extLst>
              <a:ext uri="{FF2B5EF4-FFF2-40B4-BE49-F238E27FC236}">
                <a16:creationId xmlns:a16="http://schemas.microsoft.com/office/drawing/2014/main" id="{2B882EF8-E7F8-4118-A3FC-DA5221CD4686}"/>
              </a:ext>
            </a:extLst>
          </p:cNvPr>
          <p:cNvSpPr>
            <a:spLocks noGrp="1"/>
          </p:cNvSpPr>
          <p:nvPr>
            <p:ph type="body" idx="1"/>
          </p:nvPr>
        </p:nvSpPr>
        <p:spPr>
          <a:xfrm>
            <a:off x="3242930" y="3294743"/>
            <a:ext cx="7017488" cy="2816173"/>
          </a:xfrm>
        </p:spPr>
        <p:txBody>
          <a:bodyPr/>
          <a:lstStyle/>
          <a:p>
            <a:r>
              <a:rPr lang="es-AR" dirty="0"/>
              <a:t>El siguiente paso a seguir era buscar un material que nos represente en base a estos malos hábitos.</a:t>
            </a:r>
          </a:p>
          <a:p>
            <a:r>
              <a:rPr lang="es-AR" dirty="0"/>
              <a:t>Este es el video que traje:</a:t>
            </a:r>
          </a:p>
        </p:txBody>
      </p:sp>
    </p:spTree>
    <p:extLst>
      <p:ext uri="{BB962C8B-B14F-4D97-AF65-F5344CB8AC3E}">
        <p14:creationId xmlns:p14="http://schemas.microsoft.com/office/powerpoint/2010/main" val="3688183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umball">
            <a:hlinkClick r:id="" action="ppaction://media"/>
            <a:extLst>
              <a:ext uri="{FF2B5EF4-FFF2-40B4-BE49-F238E27FC236}">
                <a16:creationId xmlns:a16="http://schemas.microsoft.com/office/drawing/2014/main" id="{D6A90D74-2286-44D2-B43C-52D5E8F1A85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00250" y="1123950"/>
            <a:ext cx="8191500" cy="4610100"/>
          </a:xfrm>
          <a:prstGeom prst="rect">
            <a:avLst/>
          </a:prstGeom>
        </p:spPr>
      </p:pic>
    </p:spTree>
    <p:extLst>
      <p:ext uri="{BB962C8B-B14F-4D97-AF65-F5344CB8AC3E}">
        <p14:creationId xmlns:p14="http://schemas.microsoft.com/office/powerpoint/2010/main" val="3141490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5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F76F37-2E88-4905-8B75-8F4F412B889A}"/>
              </a:ext>
            </a:extLst>
          </p:cNvPr>
          <p:cNvSpPr>
            <a:spLocks noGrp="1"/>
          </p:cNvSpPr>
          <p:nvPr>
            <p:ph type="title"/>
          </p:nvPr>
        </p:nvSpPr>
        <p:spPr/>
        <p:txBody>
          <a:bodyPr/>
          <a:lstStyle/>
          <a:p>
            <a:r>
              <a:rPr lang="es-AR" dirty="0"/>
              <a:t>Cosas a remarcar del video</a:t>
            </a:r>
          </a:p>
        </p:txBody>
      </p:sp>
      <p:sp>
        <p:nvSpPr>
          <p:cNvPr id="3" name="Marcador de contenido 2">
            <a:extLst>
              <a:ext uri="{FF2B5EF4-FFF2-40B4-BE49-F238E27FC236}">
                <a16:creationId xmlns:a16="http://schemas.microsoft.com/office/drawing/2014/main" id="{00C47D5F-13C2-4B87-A989-F0545B198FB1}"/>
              </a:ext>
            </a:extLst>
          </p:cNvPr>
          <p:cNvSpPr>
            <a:spLocks noGrp="1"/>
          </p:cNvSpPr>
          <p:nvPr>
            <p:ph idx="1"/>
          </p:nvPr>
        </p:nvSpPr>
        <p:spPr/>
        <p:txBody>
          <a:bodyPr/>
          <a:lstStyle/>
          <a:p>
            <a:r>
              <a:rPr lang="es-AR" dirty="0"/>
              <a:t>La madre les dio una tarea</a:t>
            </a:r>
          </a:p>
          <a:p>
            <a:r>
              <a:rPr lang="es-AR" dirty="0"/>
              <a:t>Ellos se distraen poniéndose trabas inconscientemente</a:t>
            </a:r>
          </a:p>
          <a:p>
            <a:r>
              <a:rPr lang="es-AR" dirty="0"/>
              <a:t>A veces en las mismas distracciones se distraen también</a:t>
            </a:r>
          </a:p>
          <a:p>
            <a:r>
              <a:rPr lang="es-AR" dirty="0"/>
              <a:t>Es una serie muy exagerada y alocada pero el concepto de distracción es el mismo</a:t>
            </a:r>
          </a:p>
        </p:txBody>
      </p:sp>
    </p:spTree>
    <p:extLst>
      <p:ext uri="{BB962C8B-B14F-4D97-AF65-F5344CB8AC3E}">
        <p14:creationId xmlns:p14="http://schemas.microsoft.com/office/powerpoint/2010/main" val="38479749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88EA59-4476-42D3-B12D-C35DC1DE51C7}"/>
              </a:ext>
            </a:extLst>
          </p:cNvPr>
          <p:cNvSpPr>
            <a:spLocks noGrp="1"/>
          </p:cNvSpPr>
          <p:nvPr>
            <p:ph type="title"/>
          </p:nvPr>
        </p:nvSpPr>
        <p:spPr/>
        <p:txBody>
          <a:bodyPr/>
          <a:lstStyle/>
          <a:p>
            <a:r>
              <a:rPr lang="es-AR" dirty="0"/>
              <a:t>Conclusión final</a:t>
            </a:r>
          </a:p>
        </p:txBody>
      </p:sp>
      <p:sp>
        <p:nvSpPr>
          <p:cNvPr id="3" name="Marcador de contenido 2">
            <a:extLst>
              <a:ext uri="{FF2B5EF4-FFF2-40B4-BE49-F238E27FC236}">
                <a16:creationId xmlns:a16="http://schemas.microsoft.com/office/drawing/2014/main" id="{9EEAE042-8AEC-4386-849A-98E1C4E21E3A}"/>
              </a:ext>
            </a:extLst>
          </p:cNvPr>
          <p:cNvSpPr>
            <a:spLocks noGrp="1"/>
          </p:cNvSpPr>
          <p:nvPr>
            <p:ph idx="1"/>
          </p:nvPr>
        </p:nvSpPr>
        <p:spPr/>
        <p:txBody>
          <a:bodyPr/>
          <a:lstStyle/>
          <a:p>
            <a:pPr marL="0" indent="0">
              <a:buNone/>
            </a:pPr>
            <a:r>
              <a:rPr lang="es-AR" dirty="0"/>
              <a:t>Después de mucho trabajo de autoconocimiento pude centralizar algunos malos hábitos que pueden influir negativamente a la hora de sobrellevar mis proyectos. Si bien hay momentos en los que tomarse un tiempo para descansar un poco para asimilar el trabajo realizado tengo que tener en cuenta que esos momentos no pueden ser cuando otra persona esta haciendo algo importante que requiera de mi atención (que este dando una charla, comunicando un problema, etc.).</a:t>
            </a:r>
          </a:p>
          <a:p>
            <a:pPr marL="0" indent="0">
              <a:buNone/>
            </a:pPr>
            <a:r>
              <a:rPr lang="es-AR" dirty="0"/>
              <a:t>Este modulo fue uno de los mas complicados para mi y supuso de un gran esfuerzo de mi parte, sin embargo la pase muy bien tanto haciendo estos retos como en las demás actividades.</a:t>
            </a:r>
          </a:p>
        </p:txBody>
      </p:sp>
    </p:spTree>
    <p:extLst>
      <p:ext uri="{BB962C8B-B14F-4D97-AF65-F5344CB8AC3E}">
        <p14:creationId xmlns:p14="http://schemas.microsoft.com/office/powerpoint/2010/main" val="2104736483"/>
      </p:ext>
    </p:extLst>
  </p:cSld>
  <p:clrMapOvr>
    <a:masterClrMapping/>
  </p:clrMapOvr>
</p:sld>
</file>

<file path=ppt/theme/theme1.xml><?xml version="1.0" encoding="utf-8"?>
<a:theme xmlns:a="http://schemas.openxmlformats.org/drawingml/2006/main" name="Distintivo">
  <a:themeElements>
    <a:clrScheme name="Distintivo">
      <a:dk1>
        <a:sysClr val="windowText" lastClr="000000"/>
      </a:dk1>
      <a:lt1>
        <a:sysClr val="window" lastClr="FFFFFF"/>
      </a:lt1>
      <a:dk2>
        <a:srgbClr val="0B082E"/>
      </a:dk2>
      <a:lt2>
        <a:srgbClr val="F3F3F2"/>
      </a:lt2>
      <a:accent1>
        <a:srgbClr val="62B4C6"/>
      </a:accent1>
      <a:accent2>
        <a:srgbClr val="1B376E"/>
      </a:accent2>
      <a:accent3>
        <a:srgbClr val="9EBE55"/>
      </a:accent3>
      <a:accent4>
        <a:srgbClr val="C65E5E"/>
      </a:accent4>
      <a:accent5>
        <a:srgbClr val="D3BA55"/>
      </a:accent5>
      <a:accent6>
        <a:srgbClr val="96648A"/>
      </a:accent6>
      <a:hlink>
        <a:srgbClr val="62B4C6"/>
      </a:hlink>
      <a:folHlink>
        <a:srgbClr val="96648A"/>
      </a:folHlink>
    </a:clrScheme>
    <a:fontScheme name="Distintivo">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stintivo">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D71F8F05-6246-47AF-9E68-E57F6C93F792}"/>
    </a:ext>
  </a:extLst>
</a:theme>
</file>

<file path=docProps/app.xml><?xml version="1.0" encoding="utf-8"?>
<Properties xmlns="http://schemas.openxmlformats.org/officeDocument/2006/extended-properties" xmlns:vt="http://schemas.openxmlformats.org/officeDocument/2006/docPropsVTypes">
  <Template>TM10001106[[fn=Distintivo]]</Template>
  <TotalTime>73</TotalTime>
  <Words>522</Words>
  <Application>Microsoft Office PowerPoint</Application>
  <PresentationFormat>Panorámica</PresentationFormat>
  <Paragraphs>26</Paragraphs>
  <Slides>9</Slides>
  <Notes>0</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9</vt:i4>
      </vt:variant>
    </vt:vector>
  </HeadingPairs>
  <TitlesOfParts>
    <vt:vector size="13" baseType="lpstr">
      <vt:lpstr>Arial</vt:lpstr>
      <vt:lpstr>Gill Sans MT</vt:lpstr>
      <vt:lpstr>Impact</vt:lpstr>
      <vt:lpstr>Distintivo</vt:lpstr>
      <vt:lpstr>Pienso, luego actúo </vt:lpstr>
      <vt:lpstr>Desafío 1</vt:lpstr>
      <vt:lpstr>Desafío 3</vt:lpstr>
      <vt:lpstr>Desafío personal</vt:lpstr>
      <vt:lpstr>Hoja de firmas </vt:lpstr>
      <vt:lpstr>Material de la web</vt:lpstr>
      <vt:lpstr>Presentación de PowerPoint</vt:lpstr>
      <vt:lpstr>Cosas a remarcar del video</vt:lpstr>
      <vt:lpstr>Conclusión final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Pienso, luego actúo</dc:title>
  <dc:creator>Micaela Gimenez</dc:creator>
  <cp:lastModifiedBy>Micaela Gimenez</cp:lastModifiedBy>
  <cp:revision>8</cp:revision>
  <dcterms:created xsi:type="dcterms:W3CDTF">2020-02-13T02:42:48Z</dcterms:created>
  <dcterms:modified xsi:type="dcterms:W3CDTF">2020-02-13T03:56:15Z</dcterms:modified>
</cp:coreProperties>
</file>

<file path=docProps/thumbnail.jpeg>
</file>